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Aptos</vt:lpstr>
      <vt:lpstr>Arial</vt:lpstr>
      <vt:lpstr>Century Gothic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2025-05-09T03:32:20Z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